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58" d="100"/>
          <a:sy n="58" d="100"/>
        </p:scale>
        <p:origin x="4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542300-69FE-4DE6-89E6-9151D88D72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ECB5FF-168A-48A5-B106-7D655752BB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761C09-AF95-4CA3-8B31-70D013E995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76C11-114F-4EC1-B90F-1E8314BBDA92}" type="datetimeFigureOut">
              <a:rPr lang="en-US" smtClean="0"/>
              <a:t>7/19/2021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B7A4C6-C603-4F4F-ADCD-A486F0721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B9D90D-1FF6-4456-B9A4-A78A86536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5F5BE-4C24-4F77-8335-8BAB32EB49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078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B8BC0C-4617-4E75-93DF-D65A58C0E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F49D9-EC97-431B-ABC8-C28D8F4F76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FE0EE6-BF6B-4BCF-A980-DAD539E2F8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76C11-114F-4EC1-B90F-1E8314BBDA92}" type="datetimeFigureOut">
              <a:rPr lang="en-US" smtClean="0"/>
              <a:t>7/19/2021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09EAF2-A943-4A9B-B809-8F8CFF8C7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1517AC-A17E-4D0A-A799-360A9BC7A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5F5BE-4C24-4F77-8335-8BAB32EB49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8578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5BF427-1CCB-4B9E-9181-CB036B4890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A51ECC-DB71-423B-AE52-00C21506B0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BEA74B-5ADF-42FF-804C-71F7B941BD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76C11-114F-4EC1-B90F-1E8314BBDA92}" type="datetimeFigureOut">
              <a:rPr lang="en-US" smtClean="0"/>
              <a:t>7/19/2021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431890-A902-4333-AF3E-02DAF4D7C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B77E12-7DC9-4375-9FA4-A2F168791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5F5BE-4C24-4F77-8335-8BAB32EB49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0092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8ACB5-F4F5-4574-90EB-678C5929A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E557A6-4FFE-461B-80BE-672073E005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7F6D6D-4E79-47DF-A1E2-37A8B528BB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F94218-BAA7-4F49-B886-943A77244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76C11-114F-4EC1-B90F-1E8314BBDA92}" type="datetimeFigureOut">
              <a:rPr lang="en-US" smtClean="0"/>
              <a:t>7/19/2021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1C88A3-1E44-4820-92C9-C44F01F66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1B504A-AB1B-446E-82A6-1DE2C5EE7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5F5BE-4C24-4F77-8335-8BAB32EB49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827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53E5DD-DFB5-4BED-AFFD-87268176D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A874C9-C527-40D7-92EC-E31A2E41C9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52873D-13E6-4AD7-AC32-68A14CB422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D60CC8-A904-4AD9-BCF2-49B5990622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E05C63F-6BD1-4605-BB0B-F9ED4C88E1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A4D4F7B-F212-404D-A47C-E7C6747A1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76C11-114F-4EC1-B90F-1E8314BBDA92}" type="datetimeFigureOut">
              <a:rPr lang="en-US" smtClean="0"/>
              <a:t>7/19/2021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4C53D50-4CB9-40FE-806C-EA4F50AB9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A46756-61C6-46C5-9E76-8B7C6445E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5F5BE-4C24-4F77-8335-8BAB32EB49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848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F4492-20EC-488A-8452-B1E452470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34B68B-31B6-435F-8E3C-4D0CB42E2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76C11-114F-4EC1-B90F-1E8314BBDA92}" type="datetimeFigureOut">
              <a:rPr lang="en-US" smtClean="0"/>
              <a:t>7/19/2021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B52502-8B32-40BE-8C34-2DDBF63BE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11BFED-C8D3-4D0B-AA0D-72E677B3E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5F5BE-4C24-4F77-8335-8BAB32EB49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4256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62B381-56BB-4DD2-9AE7-07E67858F9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76C11-114F-4EC1-B90F-1E8314BBDA92}" type="datetimeFigureOut">
              <a:rPr lang="en-US" smtClean="0"/>
              <a:t>7/19/2021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4A1C062-4225-4668-B509-5D237243E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4A2566-FF62-44A3-B204-E75F29ECF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5F5BE-4C24-4F77-8335-8BAB32EB49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059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06236-2CEF-4073-BEB7-7F8588352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1810F5-1739-4F1B-80E3-92DA6458D8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AEDE84-DC0A-4C1E-9166-0B71E89F1F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07E8ED-B65A-4D6F-BC97-42E3B5EA9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76C11-114F-4EC1-B90F-1E8314BBDA92}" type="datetimeFigureOut">
              <a:rPr lang="en-US" smtClean="0"/>
              <a:t>7/19/2021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DDE734-C54F-4DBA-99E4-D0F3F4A05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1E31FB-5FFD-4B6F-9343-EEB508C8B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5F5BE-4C24-4F77-8335-8BAB32EB49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7286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F63170-6776-4884-8AD9-E834FB13C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9927D87-7168-448A-B060-9A3C828FBF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060658-E5D7-4C3E-8253-E6EF076CC0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00F9A3-C57B-4AAE-8731-CECCA4924B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76C11-114F-4EC1-B90F-1E8314BBDA92}" type="datetimeFigureOut">
              <a:rPr lang="en-US" smtClean="0"/>
              <a:t>7/19/2021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21F3D5-9E5F-4142-941F-7DB88F6930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EBD5AA-8464-483E-843B-9C746F8C4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5F5BE-4C24-4F77-8335-8BAB32EB49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220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66CE5-82C4-4BBD-B750-F543B9653A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D61230-4F10-4302-97A3-15E65EA6EF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AFF46-5489-48CF-9575-8DBC3DEEF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76C11-114F-4EC1-B90F-1E8314BBDA92}" type="datetimeFigureOut">
              <a:rPr lang="en-US" smtClean="0"/>
              <a:t>7/19/2021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B70A2-2A45-42C2-BEDE-16EA08037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F02D09-72C2-40EA-BC95-118893A43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5F5BE-4C24-4F77-8335-8BAB32EB49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752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867BCD6-A057-40DE-94E7-D71E53335C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755294-FD55-4DAE-B8DB-4F0A898A12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D8AB06-56F1-443F-8CA8-917E108AE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76C11-114F-4EC1-B90F-1E8314BBDA92}" type="datetimeFigureOut">
              <a:rPr lang="en-US" smtClean="0"/>
              <a:t>7/19/2021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8F995-4249-4690-AFB5-C834FEE3E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EFD558-5CC2-485F-9C8C-028699B11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5F5BE-4C24-4F77-8335-8BAB32EB49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384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AA20BE2-C1E6-43FC-8C8A-F5957F6575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640042-FECC-44F7-ADDE-D02F51E51B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529CAF-3061-458B-9E6C-90C72D27DE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576C11-114F-4EC1-B90F-1E8314BBDA92}" type="datetimeFigureOut">
              <a:rPr lang="en-US" smtClean="0"/>
              <a:t>7/19/2021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6EC686-2DF6-4E4D-AD07-3FEDA92C5A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FA96EF-F8F9-4F9E-8FC7-BAA1C461DE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D5F5BE-4C24-4F77-8335-8BAB32EB49B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l" descr=" ">
            <a:extLst>
              <a:ext uri="{FF2B5EF4-FFF2-40B4-BE49-F238E27FC236}">
                <a16:creationId xmlns:a16="http://schemas.microsoft.com/office/drawing/2014/main" id="{54AB354E-61AC-4B44-9446-47745B3E692D}"/>
              </a:ext>
            </a:extLst>
          </p:cNvPr>
          <p:cNvSpPr txBox="1"/>
          <p:nvPr userDrawn="1"/>
        </p:nvSpPr>
        <p:spPr>
          <a:xfrm>
            <a:off x="0" y="6537960"/>
            <a:ext cx="12192000" cy="22313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l"/>
            <a:r>
              <a:rPr lang="en-US" sz="850" b="0" i="0" u="none" baseline="0">
                <a:solidFill>
                  <a:srgbClr val="000000"/>
                </a:solidFill>
                <a:latin typeface="Microsoft Sans Serif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004423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26889-16AC-4537-8584-B149E0FBA3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032240" cy="115347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02FCCC-FB1D-4FC4-831D-DB72F3F08B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707958"/>
            <a:ext cx="9326880" cy="3814762"/>
          </a:xfrm>
        </p:spPr>
        <p:txBody>
          <a:bodyPr>
            <a:normAutofit lnSpcReduction="10000"/>
          </a:bodyPr>
          <a:lstStyle/>
          <a:p>
            <a:endParaRPr lang="en-US" dirty="0"/>
          </a:p>
          <a:p>
            <a:r>
              <a:rPr lang="en-US" sz="4800" dirty="0"/>
              <a:t>SAVE THE DATE</a:t>
            </a:r>
          </a:p>
          <a:p>
            <a:r>
              <a:rPr lang="en-US" b="1" dirty="0"/>
              <a:t>WORA AGM </a:t>
            </a:r>
            <a:endParaRPr lang="en-US" dirty="0"/>
          </a:p>
          <a:p>
            <a:r>
              <a:rPr lang="en-US" dirty="0"/>
              <a:t>Saturday, August 28</a:t>
            </a:r>
            <a:r>
              <a:rPr lang="en-US" baseline="30000" dirty="0"/>
              <a:t>th</a:t>
            </a:r>
            <a:r>
              <a:rPr lang="en-US" dirty="0"/>
              <a:t>, 2021 – 11 am – 12:30pm</a:t>
            </a:r>
          </a:p>
          <a:p>
            <a:r>
              <a:rPr lang="en-US" dirty="0"/>
              <a:t>St. Thomas Church Hall and Grounds</a:t>
            </a:r>
          </a:p>
          <a:p>
            <a:r>
              <a:rPr lang="en-US" dirty="0"/>
              <a:t>Shanty Bay, Ontario</a:t>
            </a:r>
          </a:p>
          <a:p>
            <a:endParaRPr lang="en-US" dirty="0"/>
          </a:p>
          <a:p>
            <a:r>
              <a:rPr lang="en-US" b="1" dirty="0"/>
              <a:t>MORE DETAILS TO FOLLOW</a:t>
            </a:r>
          </a:p>
          <a:p>
            <a:endParaRPr lang="en-US" dirty="0"/>
          </a:p>
        </p:txBody>
      </p:sp>
      <p:pic>
        <p:nvPicPr>
          <p:cNvPr id="4" name="Picture 3" descr="West Oro ltrhd copy">
            <a:extLst>
              <a:ext uri="{FF2B5EF4-FFF2-40B4-BE49-F238E27FC236}">
                <a16:creationId xmlns:a16="http://schemas.microsoft.com/office/drawing/2014/main" id="{11D06890-AA02-40E8-865D-3796B90E1CC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030289"/>
            <a:ext cx="9144000" cy="13776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513012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7947680C12B4E4A90C49D2B560D9950" ma:contentTypeVersion="9" ma:contentTypeDescription="Create a new document." ma:contentTypeScope="" ma:versionID="937ea07c85c77a3bba450e49e3669814">
  <xsd:schema xmlns:xsd="http://www.w3.org/2001/XMLSchema" xmlns:xs="http://www.w3.org/2001/XMLSchema" xmlns:p="http://schemas.microsoft.com/office/2006/metadata/properties" xmlns:ns3="e6e2cc36-5964-4f90-bd3a-ae0a9c73f816" targetNamespace="http://schemas.microsoft.com/office/2006/metadata/properties" ma:root="true" ma:fieldsID="43dac1f8e4e23335d811640c5aca4f37" ns3:_="">
    <xsd:import namespace="e6e2cc36-5964-4f90-bd3a-ae0a9c73f81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e2cc36-5964-4f90-bd3a-ae0a9c73f81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326AE40-0446-453E-A6EA-86FE55713D37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7115692E-ADEA-4A49-AA88-5A3F480772B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16707D4-99B9-47E3-85D0-1BA0D7494DF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6e2cc36-5964-4f90-bd3a-ae0a9c73f81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31</Words>
  <Application>Microsoft Office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Microsoft Sans Serif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Natale, Domenic</dc:creator>
  <cp:keywords>Select Classification Level, Public</cp:keywords>
  <cp:lastModifiedBy>Natale, Domenic</cp:lastModifiedBy>
  <cp:revision>2</cp:revision>
  <dcterms:created xsi:type="dcterms:W3CDTF">2021-07-17T18:27:03Z</dcterms:created>
  <dcterms:modified xsi:type="dcterms:W3CDTF">2021-07-19T12:55:48Z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usGUID">
    <vt:lpwstr>0c772b20-0cd2-49bb-b2e8-04e649bc4e5f</vt:lpwstr>
  </property>
  <property fmtid="{D5CDD505-2E9C-101B-9397-08002B2CF9AE}" pid="3" name="kjhasxiQ">
    <vt:lpwstr>Public</vt:lpwstr>
  </property>
  <property fmtid="{D5CDD505-2E9C-101B-9397-08002B2CF9AE}" pid="4" name="TD_Classification">
    <vt:lpwstr>Public</vt:lpwstr>
  </property>
  <property fmtid="{D5CDD505-2E9C-101B-9397-08002B2CF9AE}" pid="5" name="Classification">
    <vt:lpwstr>Public</vt:lpwstr>
  </property>
  <property fmtid="{D5CDD505-2E9C-101B-9397-08002B2CF9AE}" pid="6" name="MSIP_Label_3db7c0f8-6d74-4949-a071-f96ae6f0ad08_Name">
    <vt:lpwstr>Public</vt:lpwstr>
  </property>
  <property fmtid="{D5CDD505-2E9C-101B-9397-08002B2CF9AE}" pid="7" name="MSIP_Label_3db7c0f8-6d74-4949-a071-f96ae6f0ad08_SiteID">
    <vt:lpwstr>1cf1d9d9-3044-413a-8064-117ca9472450</vt:lpwstr>
  </property>
  <property fmtid="{D5CDD505-2E9C-101B-9397-08002B2CF9AE}" pid="8" name="MSIP_Label_3db7c0f8-6d74-4949-a071-f96ae6f0ad08_Application">
    <vt:lpwstr>Microsoft Azure Information Protection</vt:lpwstr>
  </property>
  <property fmtid="{D5CDD505-2E9C-101B-9397-08002B2CF9AE}" pid="9" name="MSIP_Label_3db7c0f8-6d74-4949-a071-f96ae6f0ad08_Extended_MSFT_Method">
    <vt:lpwstr>Manual</vt:lpwstr>
  </property>
  <property fmtid="{D5CDD505-2E9C-101B-9397-08002B2CF9AE}" pid="10" name="MSIP_Label_3db7c0f8-6d74-4949-a071-f96ae6f0ad08_Enabled">
    <vt:lpwstr>True</vt:lpwstr>
  </property>
  <property fmtid="{D5CDD505-2E9C-101B-9397-08002B2CF9AE}" pid="11" name="ContentTypeId">
    <vt:lpwstr>0x01010067947680C12B4E4A90C49D2B560D9950</vt:lpwstr>
  </property>
</Properties>
</file>